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65" r:id="rId6"/>
    <p:sldId id="259" r:id="rId7"/>
    <p:sldId id="260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72-F54B-BFCC-80E08DB7F3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72-F54B-BFCC-80E08DB7F3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72-F54B-BFCC-80E08DB7F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289503"/>
        <c:axId val="1157671679"/>
      </c:barChart>
      <c:catAx>
        <c:axId val="1158289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Ratio:</a:t>
            </a:r>
            <a:r>
              <a:rPr lang="en-US" baseline="0" dirty="0"/>
              <a:t> Transactions per account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519423"/>
        <c:axId val="1157510687"/>
      </c:barChart>
      <c:catAx>
        <c:axId val="1168519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PMOF</a:t>
            </a:r>
            <a:r>
              <a:rPr lang="en-US" baseline="0" dirty="0"/>
              <a:t> Account: App Downloads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free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554" y="1947531"/>
            <a:ext cx="8340953" cy="4229216"/>
          </a:xfrm>
        </p:spPr>
      </p:pic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293271-DF67-E54E-9B63-1989A67D3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056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472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is what you pay;</a:t>
            </a:r>
            <a:br>
              <a:rPr lang="en-US" dirty="0"/>
            </a:br>
            <a:r>
              <a:rPr lang="en-US" dirty="0"/>
              <a:t>Value is what you get.”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Buffet</a:t>
            </a:r>
          </a:p>
        </p:txBody>
      </p:sp>
    </p:spTree>
    <p:extLst>
      <p:ext uri="{BB962C8B-B14F-4D97-AF65-F5344CB8AC3E}">
        <p14:creationId xmlns:p14="http://schemas.microsoft.com/office/powerpoint/2010/main" val="77441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465435"/>
              </p:ext>
            </p:extLst>
          </p:nvPr>
        </p:nvGraphicFramePr>
        <p:xfrm>
          <a:off x="3645877" y="1825623"/>
          <a:ext cx="7707923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per account ratio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157146"/>
              </p:ext>
            </p:extLst>
          </p:nvPr>
        </p:nvGraphicFramePr>
        <p:xfrm>
          <a:off x="4255477" y="1825625"/>
          <a:ext cx="7098323" cy="4328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408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88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App Store Data Challenge</vt:lpstr>
      <vt:lpstr>Executive Summary</vt:lpstr>
      <vt:lpstr>Schema Diagram</vt:lpstr>
      <vt:lpstr>PowerPoint Presentation</vt:lpstr>
      <vt:lpstr>“Price is what you pay; Value is what you get.”</vt:lpstr>
      <vt:lpstr>PowerPoint Presentation</vt:lpstr>
      <vt:lpstr>Transactions per account ratio</vt:lpstr>
      <vt:lpstr>PowerPoint Presentation</vt:lpstr>
      <vt:lpstr>PowerPoint Presentation</vt:lpstr>
      <vt:lpstr>Data Quality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8</cp:revision>
  <dcterms:created xsi:type="dcterms:W3CDTF">2022-03-01T02:08:33Z</dcterms:created>
  <dcterms:modified xsi:type="dcterms:W3CDTF">2022-03-01T14:22:10Z</dcterms:modified>
</cp:coreProperties>
</file>